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93" r:id="rId5"/>
    <p:sldId id="294" r:id="rId6"/>
    <p:sldId id="292" r:id="rId7"/>
    <p:sldId id="291" r:id="rId8"/>
    <p:sldId id="290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66FF"/>
    <a:srgbClr val="003399"/>
    <a:srgbClr val="FF33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8" autoAdjust="0"/>
    <p:restoredTop sz="94660"/>
  </p:normalViewPr>
  <p:slideViewPr>
    <p:cSldViewPr snapToGrid="0">
      <p:cViewPr varScale="1">
        <p:scale>
          <a:sx n="79" d="100"/>
          <a:sy n="79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334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010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398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567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34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137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430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005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247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026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473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268C-97CF-4E43-9812-25CB179AB00A}" type="datetimeFigureOut">
              <a:rPr lang="es-PE" smtClean="0"/>
              <a:t>22/06/2020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77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youtu.be/oDhRf4hnwbI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qfCRL9C1snc" TargetMode="External"/><Relationship Id="rId5" Type="http://schemas.openxmlformats.org/officeDocument/2006/relationships/hyperlink" Target="https://youtu.be/uGbbW1F_ASU" TargetMode="External"/><Relationship Id="rId4" Type="http://schemas.openxmlformats.org/officeDocument/2006/relationships/hyperlink" Target="https://youtu.be/preUTdOwXh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984310" y="5272454"/>
            <a:ext cx="5703518" cy="73866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María E. Sandoval Heredia</a:t>
            </a:r>
          </a:p>
          <a:p>
            <a:endParaRPr lang="es-PE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DEA366B-3B7E-4E9B-A445-5A2D7599B706}"/>
              </a:ext>
            </a:extLst>
          </p:cNvPr>
          <p:cNvSpPr/>
          <p:nvPr/>
        </p:nvSpPr>
        <p:spPr>
          <a:xfrm>
            <a:off x="726510" y="5386192"/>
            <a:ext cx="3068876" cy="7386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 </a:t>
            </a:r>
            <a:r>
              <a:rPr lang="es-ES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E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s-PE" sz="4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819A055-9D70-40FE-886E-AB22B8FF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10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9600" b="1" dirty="0">
                <a:latin typeface="Agency FB" panose="020B0503020202020204" pitchFamily="34" charset="0"/>
              </a:rPr>
              <a:t>MATEMÁTICAS</a:t>
            </a:r>
            <a:r>
              <a:rPr lang="es-ES" sz="9600" dirty="0">
                <a:latin typeface="Agency FB" panose="020B0503020202020204" pitchFamily="34" charset="0"/>
              </a:rPr>
              <a:t> </a:t>
            </a:r>
            <a:endParaRPr lang="es-PE" sz="9600" dirty="0">
              <a:latin typeface="Agency FB" panose="020B050302020202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1BC5D7-AEAE-40CD-863E-E2013FD9D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49673"/>
            <a:ext cx="10515600" cy="9144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6600" b="1" dirty="0">
                <a:latin typeface="Agency FB" panose="020B0503020202020204" pitchFamily="34" charset="0"/>
              </a:rPr>
              <a:t>4TO GRADO DE PRIMARIA </a:t>
            </a:r>
            <a:endParaRPr lang="es-PE" sz="6600" b="1" dirty="0">
              <a:latin typeface="Agency FB" panose="020B0503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4E63731-C8DB-4CD2-B0D8-2C6F51360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42816" cy="21034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08DA0D8-1064-4CEC-B379-F1A936ED8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186" y="0"/>
            <a:ext cx="4242814" cy="203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1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8CAB1-FD3F-4383-88BE-FDAC4B0E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352" y="194437"/>
            <a:ext cx="8586216" cy="1325563"/>
          </a:xfrm>
        </p:spPr>
        <p:txBody>
          <a:bodyPr/>
          <a:lstStyle/>
          <a:p>
            <a:r>
              <a:rPr lang="es-PE" dirty="0"/>
              <a:t>RESOLUCION DE PROBLEMAS </a:t>
            </a:r>
            <a:br>
              <a:rPr lang="es-PE" dirty="0"/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E18F-3D1F-4BC4-AFEE-C157AE16D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4" y="1316736"/>
            <a:ext cx="11085576" cy="534682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Para resolver problemas debemos de seguir los siguientes pasos:</a:t>
            </a:r>
          </a:p>
          <a:p>
            <a:pPr marL="0" indent="0">
              <a:buNone/>
            </a:pPr>
            <a:r>
              <a:rPr lang="es-ES" dirty="0"/>
              <a:t>1.Leer con mucha atención.</a:t>
            </a:r>
          </a:p>
          <a:p>
            <a:pPr marL="0" indent="0">
              <a:buNone/>
            </a:pPr>
            <a:r>
              <a:rPr lang="es-ES" dirty="0"/>
              <a:t>2.Comprender la pregunta.</a:t>
            </a:r>
          </a:p>
          <a:p>
            <a:pPr marL="0" indent="0">
              <a:buNone/>
            </a:pPr>
            <a:r>
              <a:rPr lang="es-ES" dirty="0"/>
              <a:t>3.Elegir la operación correcta plantear y resolver.</a:t>
            </a:r>
          </a:p>
          <a:p>
            <a:pPr marL="0" indent="0">
              <a:buNone/>
            </a:pPr>
            <a:r>
              <a:rPr lang="es-ES" dirty="0"/>
              <a:t>Ejemplo:</a:t>
            </a:r>
          </a:p>
          <a:p>
            <a:pPr marL="0" indent="0">
              <a:buNone/>
            </a:pPr>
            <a:r>
              <a:rPr lang="es-ES" dirty="0"/>
              <a:t>Observa:</a:t>
            </a:r>
          </a:p>
          <a:p>
            <a:pPr marL="0" indent="0">
              <a:buNone/>
            </a:pPr>
            <a:endParaRPr lang="es-ES" dirty="0"/>
          </a:p>
          <a:p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7C4CD3-23D7-4519-8C4E-2881FC81D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462" y="4218385"/>
            <a:ext cx="8961273" cy="20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FB83FA-AB0B-47B6-BC2B-4900A55C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1146048"/>
            <a:ext cx="11216640" cy="54376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  </a:t>
            </a:r>
          </a:p>
          <a:p>
            <a:pPr marL="0" indent="0">
              <a:buNone/>
            </a:pPr>
            <a:r>
              <a:rPr lang="es-ES" dirty="0"/>
              <a:t>1. Si compro un tractor y una moto. ¿Cuánto pago en total?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2. ¿Cuánto más cuesta el camión que el tractor?</a:t>
            </a: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5095CE-CF3F-4899-BA04-A60350FBF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07" y="1146048"/>
            <a:ext cx="9723509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2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920" y="1158240"/>
            <a:ext cx="11231880" cy="5559552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3. Miguel tiene 2 000 soles. ¿Qué juguete puede comprar y cuánto le queda?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4. Si compras un tractor y la moto. ¿Cuánto pagaras por los dos juguetes?</a:t>
            </a:r>
          </a:p>
          <a:p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63448CE-1FBA-430F-B354-DF9932EAD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62" y="1158240"/>
            <a:ext cx="9723963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0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DF93EC8-24D9-4FBD-B1FB-DF9BCD13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048" y="365125"/>
            <a:ext cx="8683752" cy="610235"/>
          </a:xfrm>
        </p:spPr>
        <p:txBody>
          <a:bodyPr>
            <a:normAutofit fontScale="90000"/>
          </a:bodyPr>
          <a:lstStyle/>
          <a:p>
            <a:r>
              <a:rPr lang="es-ES" dirty="0"/>
              <a:t>EJEMPLOS </a:t>
            </a:r>
            <a:endParaRPr lang="es-PE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08E1BF-E5E2-4E3C-AE60-E4E25F80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1182624"/>
            <a:ext cx="10914888" cy="4994339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1.- </a:t>
            </a:r>
            <a:r>
              <a:rPr lang="es-ES" sz="2400" dirty="0"/>
              <a:t>Una rana pone 134 huevos, otra rana pone 182</a:t>
            </a:r>
            <a:r>
              <a:rPr lang="es-ES" dirty="0"/>
              <a:t>. ¿Cuántos huevos pusieron en toral ? 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2</a:t>
            </a:r>
            <a:r>
              <a:rPr lang="es-PE" dirty="0"/>
              <a:t>.- Un león pesa aproximadamente 475 kilos, una leona pesa aproximadamente 384 kilos ¿Cuántos kilos más pesa el león?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961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F6C7533-F374-4DBA-91DF-6BA53E696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292352"/>
            <a:ext cx="11618976" cy="541324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3.- Un árbol de la Selva tropical tiene 238 metros de altura , otro árbol tiene 172 metros de altura ¿Cuánto más alto es el primer árbol?  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4.- Un grupo de turistas viajan 387 km. hacia la Selva tropical. Después viajan 152 km. a través de  la Selva ¿Cuántos kilómetros viajaron en total?</a:t>
            </a:r>
          </a:p>
        </p:txBody>
      </p:sp>
    </p:spTree>
    <p:extLst>
      <p:ext uri="{BB962C8B-B14F-4D97-AF65-F5344CB8AC3E}">
        <p14:creationId xmlns:p14="http://schemas.microsoft.com/office/powerpoint/2010/main" val="421373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6B0CA-7A2D-448D-AA22-3A17F82A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784" y="365125"/>
            <a:ext cx="8891016" cy="561467"/>
          </a:xfrm>
        </p:spPr>
        <p:txBody>
          <a:bodyPr>
            <a:normAutofit fontScale="90000"/>
          </a:bodyPr>
          <a:lstStyle/>
          <a:p>
            <a:r>
              <a:rPr lang="es-ES" dirty="0"/>
              <a:t>ALGUNOS LINKS PARA REFORZA EL TEMA:</a:t>
            </a:r>
            <a:endParaRPr lang="es-PE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B11C9E-8EC3-427A-9C84-3EC130DE8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121664"/>
            <a:ext cx="11024616" cy="5055299"/>
          </a:xfrm>
        </p:spPr>
        <p:txBody>
          <a:bodyPr/>
          <a:lstStyle/>
          <a:p>
            <a:r>
              <a:rPr lang="es-PE" dirty="0">
                <a:hlinkClick r:id="rId3"/>
              </a:rPr>
              <a:t>https://youtu.be/oDhRf4hnwbI</a:t>
            </a:r>
            <a:endParaRPr lang="es-PE" dirty="0"/>
          </a:p>
          <a:p>
            <a:r>
              <a:rPr lang="es-PE" dirty="0">
                <a:hlinkClick r:id="rId4"/>
              </a:rPr>
              <a:t>https://youtu.be/preUTdOwXhU</a:t>
            </a:r>
            <a:endParaRPr lang="es-PE" dirty="0"/>
          </a:p>
          <a:p>
            <a:r>
              <a:rPr lang="es-PE" dirty="0">
                <a:hlinkClick r:id="rId5"/>
              </a:rPr>
              <a:t>https://youtu.be/uGbbW1F_ASU</a:t>
            </a:r>
            <a:endParaRPr lang="es-PE" dirty="0"/>
          </a:p>
          <a:p>
            <a:r>
              <a:rPr lang="es-PE" dirty="0">
                <a:hlinkClick r:id="rId6"/>
              </a:rPr>
              <a:t>https://youtu.be/qfCRL9C1snc</a:t>
            </a:r>
            <a:endParaRPr lang="es-PE" dirty="0"/>
          </a:p>
          <a:p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6A5808-FDAC-4000-B4C3-EA669F2589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168" y="1506188"/>
            <a:ext cx="3901440" cy="39070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113CFE-6B0D-4816-925B-3BFBB66E1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925" y="3192399"/>
            <a:ext cx="51720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2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arciaroman.blogia.com/upload/20060502184038-20060409025632-gracia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5004" y="3208301"/>
            <a:ext cx="3000396" cy="285037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376" y="1158240"/>
            <a:ext cx="11168288" cy="1550757"/>
          </a:xfrm>
        </p:spPr>
        <p:txBody>
          <a:bodyPr>
            <a:normAutofit/>
          </a:bodyPr>
          <a:lstStyle/>
          <a:p>
            <a:r>
              <a:rPr lang="es-ES" sz="4800" b="1" dirty="0"/>
              <a:t>RECUERDA COPIAR EN TU CUADERNO Y RESOLVER LA FICHA ADJUNTA.</a:t>
            </a:r>
            <a:endParaRPr lang="es-PE" sz="4800" b="1" dirty="0"/>
          </a:p>
        </p:txBody>
      </p:sp>
    </p:spTree>
    <p:extLst>
      <p:ext uri="{BB962C8B-B14F-4D97-AF65-F5344CB8AC3E}">
        <p14:creationId xmlns:p14="http://schemas.microsoft.com/office/powerpoint/2010/main" val="1253400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276</Words>
  <Application>Microsoft Office PowerPoint</Application>
  <PresentationFormat>Panorámica</PresentationFormat>
  <Paragraphs>45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Agency FB</vt:lpstr>
      <vt:lpstr>Arial</vt:lpstr>
      <vt:lpstr>Calibri</vt:lpstr>
      <vt:lpstr>Calibri Light</vt:lpstr>
      <vt:lpstr>Tema de Office</vt:lpstr>
      <vt:lpstr>MATEMÁTICAS </vt:lpstr>
      <vt:lpstr>RESOLUCION DE PROBLEMAS  </vt:lpstr>
      <vt:lpstr>Presentación de PowerPoint</vt:lpstr>
      <vt:lpstr>Presentación de PowerPoint</vt:lpstr>
      <vt:lpstr>EJEMPLOS </vt:lpstr>
      <vt:lpstr>Presentación de PowerPoint</vt:lpstr>
      <vt:lpstr>ALGUNOS LINKS PARA REFORZA EL TEMA:</vt:lpstr>
      <vt:lpstr>RECUERDA COPIAR EN TU CUADERNO Y RESOLVER LA FICHA ADJUNTA.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</cp:lastModifiedBy>
  <cp:revision>51</cp:revision>
  <dcterms:created xsi:type="dcterms:W3CDTF">2019-02-21T16:29:44Z</dcterms:created>
  <dcterms:modified xsi:type="dcterms:W3CDTF">2020-06-22T12:55:56Z</dcterms:modified>
</cp:coreProperties>
</file>